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85" r:id="rId1"/>
  </p:sldMasterIdLst>
  <p:notesMasterIdLst>
    <p:notesMasterId r:id="rId4"/>
  </p:notesMasterIdLst>
  <p:sldIdLst>
    <p:sldId id="652" r:id="rId2"/>
    <p:sldId id="658" r:id="rId3"/>
  </p:sldIdLst>
  <p:sldSz cx="9906000" cy="6858000" type="A4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12" userDrawn="1">
          <p15:clr>
            <a:srgbClr val="A4A3A4"/>
          </p15:clr>
        </p15:guide>
        <p15:guide id="12" pos="81" userDrawn="1">
          <p15:clr>
            <a:srgbClr val="A4A3A4"/>
          </p15:clr>
        </p15:guide>
        <p15:guide id="17" orient="horz" pos="300" userDrawn="1">
          <p15:clr>
            <a:srgbClr val="A4A3A4"/>
          </p15:clr>
        </p15:guide>
        <p15:guide id="18" orient="horz" pos="1398" userDrawn="1">
          <p15:clr>
            <a:srgbClr val="A4A3A4"/>
          </p15:clr>
        </p15:guide>
        <p15:guide id="21" orient="horz" pos="4065" userDrawn="1">
          <p15:clr>
            <a:srgbClr val="A4A3A4"/>
          </p15:clr>
        </p15:guide>
        <p15:guide id="23" pos="172" userDrawn="1">
          <p15:clr>
            <a:srgbClr val="A4A3A4"/>
          </p15:clr>
        </p15:guide>
        <p15:guide id="24" orient="horz" pos="462" userDrawn="1">
          <p15:clr>
            <a:srgbClr val="A4A3A4"/>
          </p15:clr>
        </p15:guide>
        <p15:guide id="25" pos="258" userDrawn="1">
          <p15:clr>
            <a:srgbClr val="A4A3A4"/>
          </p15:clr>
        </p15:guide>
        <p15:guide id="26" pos="2553" userDrawn="1">
          <p15:clr>
            <a:srgbClr val="A4A3A4"/>
          </p15:clr>
        </p15:guide>
        <p15:guide id="27" pos="6000" userDrawn="1">
          <p15:clr>
            <a:srgbClr val="A4A3A4"/>
          </p15:clr>
        </p15:guide>
        <p15:guide id="28" orient="horz" pos="3213" userDrawn="1">
          <p15:clr>
            <a:srgbClr val="A4A3A4"/>
          </p15:clr>
        </p15:guide>
        <p15:guide id="29" orient="horz" pos="2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00"/>
    <a:srgbClr val="339933"/>
    <a:srgbClr val="0000FF"/>
    <a:srgbClr val="FF99FF"/>
    <a:srgbClr val="FF00FF"/>
    <a:srgbClr val="00FFFF"/>
    <a:srgbClr val="006600"/>
    <a:srgbClr val="148F7F"/>
    <a:srgbClr val="FF505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AE74C-24C2-4900-BAE6-BC1E2139E3EC}" v="13" dt="2026-01-14T06:33:22.0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84" autoAdjust="0"/>
    <p:restoredTop sz="95652" autoAdjust="0"/>
  </p:normalViewPr>
  <p:slideViewPr>
    <p:cSldViewPr>
      <p:cViewPr varScale="1">
        <p:scale>
          <a:sx n="115" d="100"/>
          <a:sy n="115" d="100"/>
        </p:scale>
        <p:origin x="1338" y="108"/>
      </p:cViewPr>
      <p:guideLst>
        <p:guide pos="1212"/>
        <p:guide pos="81"/>
        <p:guide orient="horz" pos="300"/>
        <p:guide orient="horz" pos="1398"/>
        <p:guide orient="horz" pos="4065"/>
        <p:guide pos="172"/>
        <p:guide orient="horz" pos="462"/>
        <p:guide pos="258"/>
        <p:guide pos="2553"/>
        <p:guide pos="6000"/>
        <p:guide orient="horz" pos="3213"/>
        <p:guide orient="horz" pos="22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4038" y="102"/>
      </p:cViewPr>
      <p:guideLst/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용환/선임/ES한국SE팀" userId="d7f327e1-30c2-4dad-85fa-5eeaed5e6f95" providerId="ADAL" clId="{C2480D0F-6391-4C15-B23C-3539AF8DA672}"/>
    <pc:docChg chg="undo custSel delSld modSld">
      <pc:chgData name="이용환/선임/ES한국SE팀" userId="d7f327e1-30c2-4dad-85fa-5eeaed5e6f95" providerId="ADAL" clId="{C2480D0F-6391-4C15-B23C-3539AF8DA672}" dt="2026-01-12T02:57:22.576" v="333" actId="1076"/>
      <pc:docMkLst>
        <pc:docMk/>
      </pc:docMkLst>
      <pc:sldChg chg="del">
        <pc:chgData name="이용환/선임/ES한국SE팀" userId="d7f327e1-30c2-4dad-85fa-5eeaed5e6f95" providerId="ADAL" clId="{C2480D0F-6391-4C15-B23C-3539AF8DA672}" dt="2026-01-08T02:17:04.867" v="0" actId="47"/>
        <pc:sldMkLst>
          <pc:docMk/>
          <pc:sldMk cId="0" sldId="339"/>
        </pc:sldMkLst>
      </pc:sldChg>
      <pc:sldChg chg="modSp mod">
        <pc:chgData name="이용환/선임/ES한국SE팀" userId="d7f327e1-30c2-4dad-85fa-5eeaed5e6f95" providerId="ADAL" clId="{C2480D0F-6391-4C15-B23C-3539AF8DA672}" dt="2026-01-12T02:57:22.576" v="333" actId="1076"/>
        <pc:sldMkLst>
          <pc:docMk/>
          <pc:sldMk cId="2371143994" sldId="652"/>
        </pc:sldMkLst>
        <pc:spChg chg="mod">
          <ac:chgData name="이용환/선임/ES한국SE팀" userId="d7f327e1-30c2-4dad-85fa-5eeaed5e6f95" providerId="ADAL" clId="{C2480D0F-6391-4C15-B23C-3539AF8DA672}" dt="2026-01-12T02:57:17.139" v="332" actId="6549"/>
          <ac:spMkLst>
            <pc:docMk/>
            <pc:sldMk cId="2371143994" sldId="652"/>
            <ac:spMk id="7" creationId="{76EA447F-567F-AACB-63F4-FB1B7387C3D4}"/>
          </ac:spMkLst>
        </pc:spChg>
        <pc:spChg chg="mod">
          <ac:chgData name="이용환/선임/ES한국SE팀" userId="d7f327e1-30c2-4dad-85fa-5eeaed5e6f95" providerId="ADAL" clId="{C2480D0F-6391-4C15-B23C-3539AF8DA672}" dt="2026-01-12T02:57:22.576" v="333" actId="1076"/>
          <ac:spMkLst>
            <pc:docMk/>
            <pc:sldMk cId="2371143994" sldId="652"/>
            <ac:spMk id="12" creationId="{6B2038C1-F732-4082-E585-7A599BD9E1DA}"/>
          </ac:spMkLst>
        </pc:spChg>
      </pc:sldChg>
      <pc:sldChg chg="addSp delSp modSp mod">
        <pc:chgData name="이용환/선임/ES한국SE팀" userId="d7f327e1-30c2-4dad-85fa-5eeaed5e6f95" providerId="ADAL" clId="{C2480D0F-6391-4C15-B23C-3539AF8DA672}" dt="2026-01-12T02:56:44.757" v="324" actId="478"/>
        <pc:sldMkLst>
          <pc:docMk/>
          <pc:sldMk cId="3233390460" sldId="653"/>
        </pc:sldMkLst>
        <pc:spChg chg="add del mod">
          <ac:chgData name="이용환/선임/ES한국SE팀" userId="d7f327e1-30c2-4dad-85fa-5eeaed5e6f95" providerId="ADAL" clId="{C2480D0F-6391-4C15-B23C-3539AF8DA672}" dt="2026-01-12T02:56:44.757" v="324" actId="478"/>
          <ac:spMkLst>
            <pc:docMk/>
            <pc:sldMk cId="3233390460" sldId="653"/>
            <ac:spMk id="5" creationId="{847E136A-7782-93F2-57D4-79812B6D09AF}"/>
          </ac:spMkLst>
        </pc:spChg>
        <pc:spChg chg="mod">
          <ac:chgData name="이용환/선임/ES한국SE팀" userId="d7f327e1-30c2-4dad-85fa-5eeaed5e6f95" providerId="ADAL" clId="{C2480D0F-6391-4C15-B23C-3539AF8DA672}" dt="2026-01-08T02:21:43.348" v="140" actId="20577"/>
          <ac:spMkLst>
            <pc:docMk/>
            <pc:sldMk cId="3233390460" sldId="653"/>
            <ac:spMk id="6" creationId="{B16EBE9B-9C99-F13B-3BD9-139700C44EEC}"/>
          </ac:spMkLst>
        </pc:spChg>
        <pc:spChg chg="mod">
          <ac:chgData name="이용환/선임/ES한국SE팀" userId="d7f327e1-30c2-4dad-85fa-5eeaed5e6f95" providerId="ADAL" clId="{C2480D0F-6391-4C15-B23C-3539AF8DA672}" dt="2026-01-08T02:18:04.373" v="117" actId="1035"/>
          <ac:spMkLst>
            <pc:docMk/>
            <pc:sldMk cId="3233390460" sldId="653"/>
            <ac:spMk id="31" creationId="{1B76D1D0-D55B-BE43-D9C2-09BCA01734DF}"/>
          </ac:spMkLst>
        </pc:spChg>
        <pc:spChg chg="mod">
          <ac:chgData name="이용환/선임/ES한국SE팀" userId="d7f327e1-30c2-4dad-85fa-5eeaed5e6f95" providerId="ADAL" clId="{C2480D0F-6391-4C15-B23C-3539AF8DA672}" dt="2026-01-08T02:18:04.373" v="117" actId="1035"/>
          <ac:spMkLst>
            <pc:docMk/>
            <pc:sldMk cId="3233390460" sldId="653"/>
            <ac:spMk id="32" creationId="{C027381B-73BA-59B9-D2E0-3D6C6808E493}"/>
          </ac:spMkLst>
        </pc:spChg>
        <pc:spChg chg="mod">
          <ac:chgData name="이용환/선임/ES한국SE팀" userId="d7f327e1-30c2-4dad-85fa-5eeaed5e6f95" providerId="ADAL" clId="{C2480D0F-6391-4C15-B23C-3539AF8DA672}" dt="2026-01-08T02:18:04.373" v="117" actId="1035"/>
          <ac:spMkLst>
            <pc:docMk/>
            <pc:sldMk cId="3233390460" sldId="653"/>
            <ac:spMk id="34" creationId="{BB5A9C7C-49C9-8046-B94C-CCBF544E0CFB}"/>
          </ac:spMkLst>
        </pc:spChg>
        <pc:spChg chg="mod">
          <ac:chgData name="이용환/선임/ES한국SE팀" userId="d7f327e1-30c2-4dad-85fa-5eeaed5e6f95" providerId="ADAL" clId="{C2480D0F-6391-4C15-B23C-3539AF8DA672}" dt="2026-01-08T02:18:04.373" v="117" actId="1035"/>
          <ac:spMkLst>
            <pc:docMk/>
            <pc:sldMk cId="3233390460" sldId="653"/>
            <ac:spMk id="38" creationId="{366AE970-88EB-585F-B527-F16FE623FCC7}"/>
          </ac:spMkLst>
        </pc:spChg>
        <pc:spChg chg="mod">
          <ac:chgData name="이용환/선임/ES한국SE팀" userId="d7f327e1-30c2-4dad-85fa-5eeaed5e6f95" providerId="ADAL" clId="{C2480D0F-6391-4C15-B23C-3539AF8DA672}" dt="2026-01-08T02:18:04.373" v="117" actId="1035"/>
          <ac:spMkLst>
            <pc:docMk/>
            <pc:sldMk cId="3233390460" sldId="653"/>
            <ac:spMk id="42" creationId="{35CD07BA-F396-4603-B2A7-0F50C958B7E2}"/>
          </ac:spMkLst>
        </pc:spChg>
        <pc:picChg chg="mod">
          <ac:chgData name="이용환/선임/ES한국SE팀" userId="d7f327e1-30c2-4dad-85fa-5eeaed5e6f95" providerId="ADAL" clId="{C2480D0F-6391-4C15-B23C-3539AF8DA672}" dt="2026-01-08T02:18:04.373" v="117" actId="1035"/>
          <ac:picMkLst>
            <pc:docMk/>
            <pc:sldMk cId="3233390460" sldId="653"/>
            <ac:picMk id="33" creationId="{5B8B4F86-9DAF-408D-9D2E-E5C54B900B64}"/>
          </ac:picMkLst>
        </pc:picChg>
        <pc:picChg chg="mod">
          <ac:chgData name="이용환/선임/ES한국SE팀" userId="d7f327e1-30c2-4dad-85fa-5eeaed5e6f95" providerId="ADAL" clId="{C2480D0F-6391-4C15-B23C-3539AF8DA672}" dt="2026-01-08T02:18:04.373" v="117" actId="1035"/>
          <ac:picMkLst>
            <pc:docMk/>
            <pc:sldMk cId="3233390460" sldId="653"/>
            <ac:picMk id="37" creationId="{77933029-B4E2-4111-AD13-D75D5CA2D51C}"/>
          </ac:picMkLst>
        </pc:picChg>
      </pc:sldChg>
      <pc:sldChg chg="del">
        <pc:chgData name="이용환/선임/ES한국SE팀" userId="d7f327e1-30c2-4dad-85fa-5eeaed5e6f95" providerId="ADAL" clId="{C2480D0F-6391-4C15-B23C-3539AF8DA672}" dt="2026-01-08T02:17:07.709" v="4" actId="47"/>
        <pc:sldMkLst>
          <pc:docMk/>
          <pc:sldMk cId="3246918934" sldId="654"/>
        </pc:sldMkLst>
      </pc:sldChg>
      <pc:sldChg chg="del">
        <pc:chgData name="이용환/선임/ES한국SE팀" userId="d7f327e1-30c2-4dad-85fa-5eeaed5e6f95" providerId="ADAL" clId="{C2480D0F-6391-4C15-B23C-3539AF8DA672}" dt="2026-01-08T02:17:06.796" v="3" actId="47"/>
        <pc:sldMkLst>
          <pc:docMk/>
          <pc:sldMk cId="3911881479" sldId="655"/>
        </pc:sldMkLst>
      </pc:sldChg>
      <pc:sldChg chg="del">
        <pc:chgData name="이용환/선임/ES한국SE팀" userId="d7f327e1-30c2-4dad-85fa-5eeaed5e6f95" providerId="ADAL" clId="{C2480D0F-6391-4C15-B23C-3539AF8DA672}" dt="2026-01-08T02:17:05.466" v="1" actId="47"/>
        <pc:sldMkLst>
          <pc:docMk/>
          <pc:sldMk cId="3568806594" sldId="656"/>
        </pc:sldMkLst>
      </pc:sldChg>
      <pc:sldChg chg="del">
        <pc:chgData name="이용환/선임/ES한국SE팀" userId="d7f327e1-30c2-4dad-85fa-5eeaed5e6f95" providerId="ADAL" clId="{C2480D0F-6391-4C15-B23C-3539AF8DA672}" dt="2026-01-08T02:17:06.132" v="2" actId="47"/>
        <pc:sldMkLst>
          <pc:docMk/>
          <pc:sldMk cId="3553011988" sldId="657"/>
        </pc:sldMkLst>
      </pc:sldChg>
      <pc:sldChg chg="addSp modSp mod">
        <pc:chgData name="이용환/선임/ES한국SE팀" userId="d7f327e1-30c2-4dad-85fa-5eeaed5e6f95" providerId="ADAL" clId="{C2480D0F-6391-4C15-B23C-3539AF8DA672}" dt="2026-01-08T02:17:55.599" v="110"/>
        <pc:sldMkLst>
          <pc:docMk/>
          <pc:sldMk cId="1403887701" sldId="658"/>
        </pc:sldMkLst>
        <pc:spChg chg="add mod">
          <ac:chgData name="이용환/선임/ES한국SE팀" userId="d7f327e1-30c2-4dad-85fa-5eeaed5e6f95" providerId="ADAL" clId="{C2480D0F-6391-4C15-B23C-3539AF8DA672}" dt="2026-01-08T02:17:55.599" v="110"/>
          <ac:spMkLst>
            <pc:docMk/>
            <pc:sldMk cId="1403887701" sldId="658"/>
            <ac:spMk id="3" creationId="{1E393199-5A9F-9CFF-5823-1C6289CC9E18}"/>
          </ac:spMkLst>
        </pc:spChg>
        <pc:graphicFrameChg chg="mod modGraphic">
          <ac:chgData name="이용환/선임/ES한국SE팀" userId="d7f327e1-30c2-4dad-85fa-5eeaed5e6f95" providerId="ADAL" clId="{C2480D0F-6391-4C15-B23C-3539AF8DA672}" dt="2026-01-08T02:17:35.801" v="74" actId="20577"/>
          <ac:graphicFrameMkLst>
            <pc:docMk/>
            <pc:sldMk cId="1403887701" sldId="658"/>
            <ac:graphicFrameMk id="2" creationId="{45EFE265-2507-CF5F-AE78-FCBC1EB6E6F9}"/>
          </ac:graphicFrameMkLst>
        </pc:graphicFrameChg>
      </pc:sldChg>
      <pc:sldMasterChg chg="delSldLayout">
        <pc:chgData name="이용환/선임/ES한국SE팀" userId="d7f327e1-30c2-4dad-85fa-5eeaed5e6f95" providerId="ADAL" clId="{C2480D0F-6391-4C15-B23C-3539AF8DA672}" dt="2026-01-08T02:17:04.867" v="0" actId="47"/>
        <pc:sldMasterMkLst>
          <pc:docMk/>
          <pc:sldMasterMk cId="238740431" sldId="2147483685"/>
        </pc:sldMasterMkLst>
        <pc:sldLayoutChg chg="del">
          <pc:chgData name="이용환/선임/ES한국SE팀" userId="d7f327e1-30c2-4dad-85fa-5eeaed5e6f95" providerId="ADAL" clId="{C2480D0F-6391-4C15-B23C-3539AF8DA672}" dt="2026-01-08T02:17:04.867" v="0" actId="47"/>
          <pc:sldLayoutMkLst>
            <pc:docMk/>
            <pc:sldMasterMk cId="238740431" sldId="2147483685"/>
            <pc:sldLayoutMk cId="1864202655" sldId="2147483689"/>
          </pc:sldLayoutMkLst>
        </pc:sldLayoutChg>
      </pc:sldMasterChg>
    </pc:docChg>
  </pc:docChgLst>
  <pc:docChgLst>
    <pc:chgData name="이용환/선임/ES한국SE팀" userId="d7f327e1-30c2-4dad-85fa-5eeaed5e6f95" providerId="ADAL" clId="{00DAE74C-24C2-4900-BAE6-BC1E2139E3EC}"/>
    <pc:docChg chg="custSel modSld">
      <pc:chgData name="이용환/선임/ES한국SE팀" userId="d7f327e1-30c2-4dad-85fa-5eeaed5e6f95" providerId="ADAL" clId="{00DAE74C-24C2-4900-BAE6-BC1E2139E3EC}" dt="2026-01-14T06:43:43.210" v="154" actId="20577"/>
      <pc:docMkLst>
        <pc:docMk/>
      </pc:docMkLst>
      <pc:sldChg chg="delSp modSp mod">
        <pc:chgData name="이용환/선임/ES한국SE팀" userId="d7f327e1-30c2-4dad-85fa-5eeaed5e6f95" providerId="ADAL" clId="{00DAE74C-24C2-4900-BAE6-BC1E2139E3EC}" dt="2026-01-14T06:43:43.210" v="154" actId="20577"/>
        <pc:sldMkLst>
          <pc:docMk/>
          <pc:sldMk cId="2371143994" sldId="652"/>
        </pc:sldMkLst>
        <pc:spChg chg="mod">
          <ac:chgData name="이용환/선임/ES한국SE팀" userId="d7f327e1-30c2-4dad-85fa-5eeaed5e6f95" providerId="ADAL" clId="{00DAE74C-24C2-4900-BAE6-BC1E2139E3EC}" dt="2026-01-14T06:43:43.210" v="154" actId="20577"/>
          <ac:spMkLst>
            <pc:docMk/>
            <pc:sldMk cId="2371143994" sldId="652"/>
            <ac:spMk id="7" creationId="{76EA447F-567F-AACB-63F4-FB1B7387C3D4}"/>
          </ac:spMkLst>
        </pc:spChg>
        <pc:spChg chg="del mod">
          <ac:chgData name="이용환/선임/ES한국SE팀" userId="d7f327e1-30c2-4dad-85fa-5eeaed5e6f95" providerId="ADAL" clId="{00DAE74C-24C2-4900-BAE6-BC1E2139E3EC}" dt="2026-01-14T06:34:23.819" v="152" actId="478"/>
          <ac:spMkLst>
            <pc:docMk/>
            <pc:sldMk cId="2371143994" sldId="652"/>
            <ac:spMk id="12" creationId="{6B2038C1-F732-4082-E585-7A599BD9E1DA}"/>
          </ac:spMkLst>
        </pc:spChg>
        <pc:graphicFrameChg chg="mod modGraphic">
          <ac:chgData name="이용환/선임/ES한국SE팀" userId="d7f327e1-30c2-4dad-85fa-5eeaed5e6f95" providerId="ADAL" clId="{00DAE74C-24C2-4900-BAE6-BC1E2139E3EC}" dt="2026-01-14T06:33:42.414" v="144" actId="20577"/>
          <ac:graphicFrameMkLst>
            <pc:docMk/>
            <pc:sldMk cId="2371143994" sldId="652"/>
            <ac:graphicFrameMk id="2" creationId="{B1C89DC6-FF01-9863-0C13-10F967C95D7D}"/>
          </ac:graphicFrameMkLst>
        </pc:graphicFrameChg>
      </pc:sldChg>
    </pc:docChg>
  </pc:docChgLst>
  <pc:docChgLst>
    <pc:chgData name="이용환/선임/ES한국SE팀" userId="d7f327e1-30c2-4dad-85fa-5eeaed5e6f95" providerId="ADAL" clId="{F75EF139-BF6A-4C67-ABAB-F23328583309}"/>
    <pc:docChg chg="undo custSel addSld modSld sldOrd">
      <pc:chgData name="이용환/선임/ES한국SE팀" userId="d7f327e1-30c2-4dad-85fa-5eeaed5e6f95" providerId="ADAL" clId="{F75EF139-BF6A-4C67-ABAB-F23328583309}" dt="2025-12-31T05:39:18.011" v="2060" actId="478"/>
      <pc:docMkLst>
        <pc:docMk/>
      </pc:docMkLst>
      <pc:sldChg chg="addSp delSp modSp mod">
        <pc:chgData name="이용환/선임/ES한국SE팀" userId="d7f327e1-30c2-4dad-85fa-5eeaed5e6f95" providerId="ADAL" clId="{F75EF139-BF6A-4C67-ABAB-F23328583309}" dt="2025-12-31T05:39:18.011" v="2060" actId="478"/>
        <pc:sldMkLst>
          <pc:docMk/>
          <pc:sldMk cId="1353213998" sldId="611"/>
        </pc:sldMkLst>
        <pc:spChg chg="add mod">
          <ac:chgData name="이용환/선임/ES한국SE팀" userId="d7f327e1-30c2-4dad-85fa-5eeaed5e6f95" providerId="ADAL" clId="{F75EF139-BF6A-4C67-ABAB-F23328583309}" dt="2025-12-31T04:15:52.252" v="29"/>
          <ac:spMkLst>
            <pc:docMk/>
            <pc:sldMk cId="1353213998" sldId="611"/>
            <ac:spMk id="24" creationId="{917CE476-BE42-C874-1436-766A1BF9F0F8}"/>
          </ac:spMkLst>
        </pc:spChg>
        <pc:spChg chg="add mod">
          <ac:chgData name="이용환/선임/ES한국SE팀" userId="d7f327e1-30c2-4dad-85fa-5eeaed5e6f95" providerId="ADAL" clId="{F75EF139-BF6A-4C67-ABAB-F23328583309}" dt="2025-12-31T05:19:47.734" v="1778"/>
          <ac:spMkLst>
            <pc:docMk/>
            <pc:sldMk cId="1353213998" sldId="611"/>
            <ac:spMk id="30" creationId="{801A3C54-E6C3-EE03-4F10-726B51E7C75C}"/>
          </ac:spMkLst>
        </pc:spChg>
        <pc:spChg chg="add mod">
          <ac:chgData name="이용환/선임/ES한국SE팀" userId="d7f327e1-30c2-4dad-85fa-5eeaed5e6f95" providerId="ADAL" clId="{F75EF139-BF6A-4C67-ABAB-F23328583309}" dt="2025-12-31T05:20:41.844" v="1909"/>
          <ac:spMkLst>
            <pc:docMk/>
            <pc:sldMk cId="1353213998" sldId="611"/>
            <ac:spMk id="41" creationId="{4971049D-F15B-202F-5DFD-B0DAC42C882D}"/>
          </ac:spMkLst>
        </pc:spChg>
        <pc:spChg chg="add mod">
          <ac:chgData name="이용환/선임/ES한국SE팀" userId="d7f327e1-30c2-4dad-85fa-5eeaed5e6f95" providerId="ADAL" clId="{F75EF139-BF6A-4C67-ABAB-F23328583309}" dt="2025-12-31T04:15:52.252" v="29"/>
          <ac:spMkLst>
            <pc:docMk/>
            <pc:sldMk cId="1353213998" sldId="611"/>
            <ac:spMk id="42" creationId="{A8CCFF63-C217-89E4-A189-03E8DA0FAE57}"/>
          </ac:spMkLst>
        </pc:spChg>
        <pc:spChg chg="add del mod">
          <ac:chgData name="이용환/선임/ES한국SE팀" userId="d7f327e1-30c2-4dad-85fa-5eeaed5e6f95" providerId="ADAL" clId="{F75EF139-BF6A-4C67-ABAB-F23328583309}" dt="2025-12-31T05:20:50.454" v="1911" actId="478"/>
          <ac:spMkLst>
            <pc:docMk/>
            <pc:sldMk cId="1353213998" sldId="611"/>
            <ac:spMk id="49" creationId="{A3610CCA-EF12-94FD-C490-80A61100F0EE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64" creationId="{A24289CD-C742-9211-F353-425A6438371E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66" creationId="{922DAAA4-A936-26AF-4AA5-B490F7DB762C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68" creationId="{1BC3E999-C150-E102-9DE3-11115D1E312B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72" creationId="{2F3620EE-E46D-FB91-2667-46DA48BA38DF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73" creationId="{FFA1DE42-D2DC-6C55-A128-3AF326355784}"/>
          </ac:spMkLst>
        </pc:spChg>
        <pc:spChg chg="add del mod">
          <ac:chgData name="이용환/선임/ES한국SE팀" userId="d7f327e1-30c2-4dad-85fa-5eeaed5e6f95" providerId="ADAL" clId="{F75EF139-BF6A-4C67-ABAB-F23328583309}" dt="2025-12-31T05:39:18.011" v="2060" actId="478"/>
          <ac:spMkLst>
            <pc:docMk/>
            <pc:sldMk cId="1353213998" sldId="611"/>
            <ac:spMk id="74" creationId="{8BF0AC5B-6834-CC1D-08E7-4E5C1365AE68}"/>
          </ac:spMkLst>
        </pc:spChg>
        <pc:picChg chg="add del mod">
          <ac:chgData name="이용환/선임/ES한국SE팀" userId="d7f327e1-30c2-4dad-85fa-5eeaed5e6f95" providerId="ADAL" clId="{F75EF139-BF6A-4C67-ABAB-F23328583309}" dt="2025-12-31T04:15:54.262" v="30" actId="478"/>
          <ac:picMkLst>
            <pc:docMk/>
            <pc:sldMk cId="1353213998" sldId="611"/>
            <ac:picMk id="50" creationId="{5D8A39BA-1620-3D63-A2D7-BD8716F8AEFF}"/>
          </ac:picMkLst>
        </pc:picChg>
        <pc:picChg chg="add mod">
          <ac:chgData name="이용환/선임/ES한국SE팀" userId="d7f327e1-30c2-4dad-85fa-5eeaed5e6f95" providerId="ADAL" clId="{F75EF139-BF6A-4C67-ABAB-F23328583309}" dt="2025-12-31T04:16:31.299" v="35" actId="1076"/>
          <ac:picMkLst>
            <pc:docMk/>
            <pc:sldMk cId="1353213998" sldId="611"/>
            <ac:picMk id="63" creationId="{568D7B25-A8D9-6751-2D77-8F35B03A2E5A}"/>
          </ac:picMkLst>
        </pc:picChg>
      </pc:sldChg>
      <pc:sldChg chg="modSp mod">
        <pc:chgData name="이용환/선임/ES한국SE팀" userId="d7f327e1-30c2-4dad-85fa-5eeaed5e6f95" providerId="ADAL" clId="{F75EF139-BF6A-4C67-ABAB-F23328583309}" dt="2025-12-31T03:50:41.666" v="6" actId="20577"/>
        <pc:sldMkLst>
          <pc:docMk/>
          <pc:sldMk cId="2371143994" sldId="652"/>
        </pc:sldMkLst>
        <pc:graphicFrameChg chg="modGraphic">
          <ac:chgData name="이용환/선임/ES한국SE팀" userId="d7f327e1-30c2-4dad-85fa-5eeaed5e6f95" providerId="ADAL" clId="{F75EF139-BF6A-4C67-ABAB-F23328583309}" dt="2025-12-31T03:50:41.666" v="6" actId="20577"/>
          <ac:graphicFrameMkLst>
            <pc:docMk/>
            <pc:sldMk cId="2371143994" sldId="652"/>
            <ac:graphicFrameMk id="2" creationId="{B1C89DC6-FF01-9863-0C13-10F967C95D7D}"/>
          </ac:graphicFrameMkLst>
        </pc:graphicFrameChg>
      </pc:sldChg>
      <pc:sldChg chg="addSp delSp modSp mod ord">
        <pc:chgData name="이용환/선임/ES한국SE팀" userId="d7f327e1-30c2-4dad-85fa-5eeaed5e6f95" providerId="ADAL" clId="{F75EF139-BF6A-4C67-ABAB-F23328583309}" dt="2025-12-31T05:34:06.727" v="2059" actId="1076"/>
        <pc:sldMkLst>
          <pc:docMk/>
          <pc:sldMk cId="3233390460" sldId="653"/>
        </pc:sldMkLst>
        <pc:spChg chg="add mod">
          <ac:chgData name="이용환/선임/ES한국SE팀" userId="d7f327e1-30c2-4dad-85fa-5eeaed5e6f95" providerId="ADAL" clId="{F75EF139-BF6A-4C67-ABAB-F23328583309}" dt="2025-12-31T05:21:01.755" v="1912" actId="465"/>
          <ac:spMkLst>
            <pc:docMk/>
            <pc:sldMk cId="3233390460" sldId="653"/>
            <ac:spMk id="3" creationId="{D1AE5FA4-E930-328F-9C44-870592DE4709}"/>
          </ac:spMkLst>
        </pc:spChg>
        <pc:spChg chg="mod">
          <ac:chgData name="이용환/선임/ES한국SE팀" userId="d7f327e1-30c2-4dad-85fa-5eeaed5e6f95" providerId="ADAL" clId="{F75EF139-BF6A-4C67-ABAB-F23328583309}" dt="2025-12-31T05:19:24.250" v="1740"/>
          <ac:spMkLst>
            <pc:docMk/>
            <pc:sldMk cId="3233390460" sldId="653"/>
            <ac:spMk id="4" creationId="{CC173EB8-F64F-D082-D41B-56AE03A0DE15}"/>
          </ac:spMkLst>
        </pc:spChg>
        <pc:spChg chg="del mod">
          <ac:chgData name="이용환/선임/ES한국SE팀" userId="d7f327e1-30c2-4dad-85fa-5eeaed5e6f95" providerId="ADAL" clId="{F75EF139-BF6A-4C67-ABAB-F23328583309}" dt="2025-12-31T04:55:49.283" v="963" actId="478"/>
          <ac:spMkLst>
            <pc:docMk/>
            <pc:sldMk cId="3233390460" sldId="653"/>
            <ac:spMk id="5" creationId="{9A6B0C32-7848-F664-3E84-5261EFD60480}"/>
          </ac:spMkLst>
        </pc:spChg>
        <pc:spChg chg="mod">
          <ac:chgData name="이용환/선임/ES한국SE팀" userId="d7f327e1-30c2-4dad-85fa-5eeaed5e6f95" providerId="ADAL" clId="{F75EF139-BF6A-4C67-ABAB-F23328583309}" dt="2025-12-31T05:24:37.918" v="1938" actId="20577"/>
          <ac:spMkLst>
            <pc:docMk/>
            <pc:sldMk cId="3233390460" sldId="653"/>
            <ac:spMk id="6" creationId="{B16EBE9B-9C99-F13B-3BD9-139700C44EEC}"/>
          </ac:spMkLst>
        </pc:spChg>
        <pc:spChg chg="add mod">
          <ac:chgData name="이용환/선임/ES한국SE팀" userId="d7f327e1-30c2-4dad-85fa-5eeaed5e6f95" providerId="ADAL" clId="{F75EF139-BF6A-4C67-ABAB-F23328583309}" dt="2025-12-31T05:21:01.755" v="1912" actId="465"/>
          <ac:spMkLst>
            <pc:docMk/>
            <pc:sldMk cId="3233390460" sldId="653"/>
            <ac:spMk id="7" creationId="{5ECF3CAB-F523-EFA6-D293-6556774C9888}"/>
          </ac:spMkLst>
        </pc:spChg>
        <pc:spChg chg="del">
          <ac:chgData name="이용환/선임/ES한국SE팀" userId="d7f327e1-30c2-4dad-85fa-5eeaed5e6f95" providerId="ADAL" clId="{F75EF139-BF6A-4C67-ABAB-F23328583309}" dt="2025-12-31T04:45:16.888" v="168" actId="478"/>
          <ac:spMkLst>
            <pc:docMk/>
            <pc:sldMk cId="3233390460" sldId="653"/>
            <ac:spMk id="11" creationId="{B39512DC-BEBE-5871-6808-F0B48E0C9889}"/>
          </ac:spMkLst>
        </pc:spChg>
        <pc:spChg chg="add mod">
          <ac:chgData name="이용환/선임/ES한국SE팀" userId="d7f327e1-30c2-4dad-85fa-5eeaed5e6f95" providerId="ADAL" clId="{F75EF139-BF6A-4C67-ABAB-F23328583309}" dt="2025-12-31T04:55:47.451" v="962"/>
          <ac:spMkLst>
            <pc:docMk/>
            <pc:sldMk cId="3233390460" sldId="653"/>
            <ac:spMk id="12" creationId="{7EF9F06E-B0AA-8BF1-A4C8-22A792D15B5F}"/>
          </ac:spMkLst>
        </pc:spChg>
        <pc:spChg chg="add mod">
          <ac:chgData name="이용환/선임/ES한국SE팀" userId="d7f327e1-30c2-4dad-85fa-5eeaed5e6f95" providerId="ADAL" clId="{F75EF139-BF6A-4C67-ABAB-F23328583309}" dt="2025-12-31T05:28:54.537" v="2054" actId="1076"/>
          <ac:spMkLst>
            <pc:docMk/>
            <pc:sldMk cId="3233390460" sldId="653"/>
            <ac:spMk id="20" creationId="{80BD33AB-6F80-4AEB-1261-543189FC8C09}"/>
          </ac:spMkLst>
        </pc:spChg>
        <pc:spChg chg="add mod">
          <ac:chgData name="이용환/선임/ES한국SE팀" userId="d7f327e1-30c2-4dad-85fa-5eeaed5e6f95" providerId="ADAL" clId="{F75EF139-BF6A-4C67-ABAB-F23328583309}" dt="2025-12-31T05:25:39.330" v="1956" actId="20577"/>
          <ac:spMkLst>
            <pc:docMk/>
            <pc:sldMk cId="3233390460" sldId="653"/>
            <ac:spMk id="31" creationId="{1B76D1D0-D55B-BE43-D9C2-09BCA01734DF}"/>
          </ac:spMkLst>
        </pc:spChg>
        <pc:spChg chg="add mod">
          <ac:chgData name="이용환/선임/ES한국SE팀" userId="d7f327e1-30c2-4dad-85fa-5eeaed5e6f95" providerId="ADAL" clId="{F75EF139-BF6A-4C67-ABAB-F23328583309}" dt="2025-12-31T05:26:22.567" v="1957" actId="20577"/>
          <ac:spMkLst>
            <pc:docMk/>
            <pc:sldMk cId="3233390460" sldId="653"/>
            <ac:spMk id="32" creationId="{C027381B-73BA-59B9-D2E0-3D6C6808E493}"/>
          </ac:spMkLst>
        </pc:spChg>
        <pc:spChg chg="add mod">
          <ac:chgData name="이용환/선임/ES한국SE팀" userId="d7f327e1-30c2-4dad-85fa-5eeaed5e6f95" providerId="ADAL" clId="{F75EF139-BF6A-4C67-ABAB-F23328583309}" dt="2025-12-31T05:26:34.757" v="1958" actId="20577"/>
          <ac:spMkLst>
            <pc:docMk/>
            <pc:sldMk cId="3233390460" sldId="653"/>
            <ac:spMk id="34" creationId="{BB5A9C7C-49C9-8046-B94C-CCBF544E0CFB}"/>
          </ac:spMkLst>
        </pc:spChg>
        <pc:spChg chg="mod">
          <ac:chgData name="이용환/선임/ES한국SE팀" userId="d7f327e1-30c2-4dad-85fa-5eeaed5e6f95" providerId="ADAL" clId="{F75EF139-BF6A-4C67-ABAB-F23328583309}" dt="2025-12-31T05:23:58.585" v="1937" actId="14100"/>
          <ac:spMkLst>
            <pc:docMk/>
            <pc:sldMk cId="3233390460" sldId="653"/>
            <ac:spMk id="35" creationId="{C58FDCE6-F23E-624C-DE9E-DDB8E2A0FB9F}"/>
          </ac:spMkLst>
        </pc:spChg>
        <pc:spChg chg="add mod">
          <ac:chgData name="이용환/선임/ES한국SE팀" userId="d7f327e1-30c2-4dad-85fa-5eeaed5e6f95" providerId="ADAL" clId="{F75EF139-BF6A-4C67-ABAB-F23328583309}" dt="2025-12-31T05:11:51.005" v="1528" actId="1582"/>
          <ac:spMkLst>
            <pc:docMk/>
            <pc:sldMk cId="3233390460" sldId="653"/>
            <ac:spMk id="38" creationId="{366AE970-88EB-585F-B527-F16FE623FCC7}"/>
          </ac:spMkLst>
        </pc:spChg>
        <pc:spChg chg="mod">
          <ac:chgData name="이용환/선임/ES한국SE팀" userId="d7f327e1-30c2-4dad-85fa-5eeaed5e6f95" providerId="ADAL" clId="{F75EF139-BF6A-4C67-ABAB-F23328583309}" dt="2025-12-31T04:54:45.827" v="788" actId="20577"/>
          <ac:spMkLst>
            <pc:docMk/>
            <pc:sldMk cId="3233390460" sldId="653"/>
            <ac:spMk id="39" creationId="{041E08BB-C077-F2D4-AC25-5EFA2AE46915}"/>
          </ac:spMkLst>
        </pc:spChg>
        <pc:spChg chg="add del mod">
          <ac:chgData name="이용환/선임/ES한국SE팀" userId="d7f327e1-30c2-4dad-85fa-5eeaed5e6f95" providerId="ADAL" clId="{F75EF139-BF6A-4C67-ABAB-F23328583309}" dt="2025-12-31T05:11:15.939" v="1516" actId="478"/>
          <ac:spMkLst>
            <pc:docMk/>
            <pc:sldMk cId="3233390460" sldId="653"/>
            <ac:spMk id="40" creationId="{33C5E383-41E3-EF3C-65A1-6A77C0CB2EE2}"/>
          </ac:spMkLst>
        </pc:spChg>
        <pc:spChg chg="del">
          <ac:chgData name="이용환/선임/ES한국SE팀" userId="d7f327e1-30c2-4dad-85fa-5eeaed5e6f95" providerId="ADAL" clId="{F75EF139-BF6A-4C67-ABAB-F23328583309}" dt="2025-12-31T04:45:14.578" v="166" actId="478"/>
          <ac:spMkLst>
            <pc:docMk/>
            <pc:sldMk cId="3233390460" sldId="653"/>
            <ac:spMk id="41" creationId="{2226F729-F82D-7A63-7647-EEB1C53F76AE}"/>
          </ac:spMkLst>
        </pc:spChg>
        <pc:spChg chg="add mod">
          <ac:chgData name="이용환/선임/ES한국SE팀" userId="d7f327e1-30c2-4dad-85fa-5eeaed5e6f95" providerId="ADAL" clId="{F75EF139-BF6A-4C67-ABAB-F23328583309}" dt="2025-12-31T05:23:38.738" v="1936" actId="1037"/>
          <ac:spMkLst>
            <pc:docMk/>
            <pc:sldMk cId="3233390460" sldId="653"/>
            <ac:spMk id="42" creationId="{35CD07BA-F396-4603-B2A7-0F50C958B7E2}"/>
          </ac:spMkLst>
        </pc:spChg>
        <pc:spChg chg="add mod">
          <ac:chgData name="이용환/선임/ES한국SE팀" userId="d7f327e1-30c2-4dad-85fa-5eeaed5e6f95" providerId="ADAL" clId="{F75EF139-BF6A-4C67-ABAB-F23328583309}" dt="2025-12-31T05:34:06.727" v="2059" actId="1076"/>
          <ac:spMkLst>
            <pc:docMk/>
            <pc:sldMk cId="3233390460" sldId="653"/>
            <ac:spMk id="54" creationId="{F52EF3F2-21A3-9567-48F0-1D61D8F38054}"/>
          </ac:spMkLst>
        </pc:spChg>
        <pc:spChg chg="del">
          <ac:chgData name="이용환/선임/ES한국SE팀" userId="d7f327e1-30c2-4dad-85fa-5eeaed5e6f95" providerId="ADAL" clId="{F75EF139-BF6A-4C67-ABAB-F23328583309}" dt="2025-12-31T04:45:15.674" v="167" actId="478"/>
          <ac:spMkLst>
            <pc:docMk/>
            <pc:sldMk cId="3233390460" sldId="653"/>
            <ac:spMk id="58" creationId="{60B3591E-2801-1A09-D236-9ADD9F38B041}"/>
          </ac:spMkLst>
        </pc:spChg>
        <pc:grpChg chg="del mod">
          <ac:chgData name="이용환/선임/ES한국SE팀" userId="d7f327e1-30c2-4dad-85fa-5eeaed5e6f95" providerId="ADAL" clId="{F75EF139-BF6A-4C67-ABAB-F23328583309}" dt="2025-12-31T04:58:04.873" v="964" actId="478"/>
          <ac:grpSpMkLst>
            <pc:docMk/>
            <pc:sldMk cId="3233390460" sldId="653"/>
            <ac:grpSpMk id="68" creationId="{5D8A3D9A-DB48-30A3-392F-CD65E1F8B44A}"/>
          </ac:grpSpMkLst>
        </pc:grpChg>
        <pc:picChg chg="del mod">
          <ac:chgData name="이용환/선임/ES한국SE팀" userId="d7f327e1-30c2-4dad-85fa-5eeaed5e6f95" providerId="ADAL" clId="{F75EF139-BF6A-4C67-ABAB-F23328583309}" dt="2025-12-31T04:58:05.049" v="965" actId="478"/>
          <ac:picMkLst>
            <pc:docMk/>
            <pc:sldMk cId="3233390460" sldId="653"/>
            <ac:picMk id="10" creationId="{1C00854F-8AEC-BF95-D826-3D073565E438}"/>
          </ac:picMkLst>
        </pc:picChg>
        <pc:picChg chg="add mod">
          <ac:chgData name="이용환/선임/ES한국SE팀" userId="d7f327e1-30c2-4dad-85fa-5eeaed5e6f95" providerId="ADAL" clId="{F75EF139-BF6A-4C67-ABAB-F23328583309}" dt="2025-12-31T05:11:29.085" v="1520" actId="1076"/>
          <ac:picMkLst>
            <pc:docMk/>
            <pc:sldMk cId="3233390460" sldId="653"/>
            <ac:picMk id="33" creationId="{5B8B4F86-9DAF-408D-9D2E-E5C54B900B64}"/>
          </ac:picMkLst>
        </pc:picChg>
        <pc:picChg chg="add del mod">
          <ac:chgData name="이용환/선임/ES한국SE팀" userId="d7f327e1-30c2-4dad-85fa-5eeaed5e6f95" providerId="ADAL" clId="{F75EF139-BF6A-4C67-ABAB-F23328583309}" dt="2025-12-31T05:23:38.738" v="1936" actId="1037"/>
          <ac:picMkLst>
            <pc:docMk/>
            <pc:sldMk cId="3233390460" sldId="653"/>
            <ac:picMk id="37" creationId="{77933029-B4E2-4111-AD13-D75D5CA2D51C}"/>
          </ac:picMkLst>
        </pc:picChg>
        <pc:picChg chg="add mod">
          <ac:chgData name="이용환/선임/ES한국SE팀" userId="d7f327e1-30c2-4dad-85fa-5eeaed5e6f95" providerId="ADAL" clId="{F75EF139-BF6A-4C67-ABAB-F23328583309}" dt="2025-12-31T05:28:54.537" v="2054" actId="1076"/>
          <ac:picMkLst>
            <pc:docMk/>
            <pc:sldMk cId="3233390460" sldId="653"/>
            <ac:picMk id="1026" creationId="{8371DB57-7067-EA13-16FB-30E95E0CDEEC}"/>
          </ac:picMkLst>
        </pc:picChg>
        <pc:cxnChg chg="add del mod">
          <ac:chgData name="이용환/선임/ES한국SE팀" userId="d7f327e1-30c2-4dad-85fa-5eeaed5e6f95" providerId="ADAL" clId="{F75EF139-BF6A-4C67-ABAB-F23328583309}" dt="2025-12-31T05:26:46.410" v="1959" actId="478"/>
          <ac:cxnSpMkLst>
            <pc:docMk/>
            <pc:sldMk cId="3233390460" sldId="653"/>
            <ac:cxnSpMk id="14" creationId="{D616BD6C-9CB0-9779-19B8-E51115E430BE}"/>
          </ac:cxnSpMkLst>
        </pc:cxnChg>
        <pc:cxnChg chg="add del mod">
          <ac:chgData name="이용환/선임/ES한국SE팀" userId="d7f327e1-30c2-4dad-85fa-5eeaed5e6f95" providerId="ADAL" clId="{F75EF139-BF6A-4C67-ABAB-F23328583309}" dt="2025-12-31T05:26:53.098" v="1978" actId="478"/>
          <ac:cxnSpMkLst>
            <pc:docMk/>
            <pc:sldMk cId="3233390460" sldId="653"/>
            <ac:cxnSpMk id="18" creationId="{2F66119A-941F-4450-573B-5EB41147EE69}"/>
          </ac:cxnSpMkLst>
        </pc:cxnChg>
        <pc:cxnChg chg="add mod">
          <ac:chgData name="이용환/선임/ES한국SE팀" userId="d7f327e1-30c2-4dad-85fa-5eeaed5e6f95" providerId="ADAL" clId="{F75EF139-BF6A-4C67-ABAB-F23328583309}" dt="2025-12-31T05:29:20.724" v="2056" actId="1582"/>
          <ac:cxnSpMkLst>
            <pc:docMk/>
            <pc:sldMk cId="3233390460" sldId="653"/>
            <ac:cxnSpMk id="28" creationId="{0F96D325-F832-DA05-7821-2A31D5D3F635}"/>
          </ac:cxnSpMkLst>
        </pc:cxnChg>
        <pc:cxnChg chg="add mod">
          <ac:chgData name="이용환/선임/ES한국SE팀" userId="d7f327e1-30c2-4dad-85fa-5eeaed5e6f95" providerId="ADAL" clId="{F75EF139-BF6A-4C67-ABAB-F23328583309}" dt="2025-12-31T05:29:20.724" v="2056" actId="1582"/>
          <ac:cxnSpMkLst>
            <pc:docMk/>
            <pc:sldMk cId="3233390460" sldId="653"/>
            <ac:cxnSpMk id="43" creationId="{F13737C8-B076-42B6-736A-612A14434332}"/>
          </ac:cxnSpMkLst>
        </pc:cxnChg>
        <pc:cxnChg chg="add mod">
          <ac:chgData name="이용환/선임/ES한국SE팀" userId="d7f327e1-30c2-4dad-85fa-5eeaed5e6f95" providerId="ADAL" clId="{F75EF139-BF6A-4C67-ABAB-F23328583309}" dt="2025-12-31T05:28:54.537" v="2054" actId="1076"/>
          <ac:cxnSpMkLst>
            <pc:docMk/>
            <pc:sldMk cId="3233390460" sldId="653"/>
            <ac:cxnSpMk id="46" creationId="{4DA4CE95-4A40-DB8A-FB6A-367DE503B727}"/>
          </ac:cxnSpMkLst>
        </pc:cxnChg>
        <pc:cxnChg chg="add mod">
          <ac:chgData name="이용환/선임/ES한국SE팀" userId="d7f327e1-30c2-4dad-85fa-5eeaed5e6f95" providerId="ADAL" clId="{F75EF139-BF6A-4C67-ABAB-F23328583309}" dt="2025-12-31T05:28:54.537" v="2054" actId="1076"/>
          <ac:cxnSpMkLst>
            <pc:docMk/>
            <pc:sldMk cId="3233390460" sldId="653"/>
            <ac:cxnSpMk id="47" creationId="{85E8ED30-E62B-F778-40EB-E366969AAB72}"/>
          </ac:cxnSpMkLst>
        </pc:cxnChg>
        <pc:cxnChg chg="add mod">
          <ac:chgData name="이용환/선임/ES한국SE팀" userId="d7f327e1-30c2-4dad-85fa-5eeaed5e6f95" providerId="ADAL" clId="{F75EF139-BF6A-4C67-ABAB-F23328583309}" dt="2025-12-31T05:28:54.537" v="2054" actId="1076"/>
          <ac:cxnSpMkLst>
            <pc:docMk/>
            <pc:sldMk cId="3233390460" sldId="653"/>
            <ac:cxnSpMk id="49" creationId="{D55B62B5-B3E5-DC3E-D0B0-D0F2F8714443}"/>
          </ac:cxnSpMkLst>
        </pc:cxnChg>
        <pc:cxnChg chg="add mod">
          <ac:chgData name="이용환/선임/ES한국SE팀" userId="d7f327e1-30c2-4dad-85fa-5eeaed5e6f95" providerId="ADAL" clId="{F75EF139-BF6A-4C67-ABAB-F23328583309}" dt="2025-12-31T05:28:54.537" v="2054" actId="1076"/>
          <ac:cxnSpMkLst>
            <pc:docMk/>
            <pc:sldMk cId="3233390460" sldId="653"/>
            <ac:cxnSpMk id="53" creationId="{4C097089-DE36-75EB-C06F-9AAB27F6B97F}"/>
          </ac:cxnSpMkLst>
        </pc:cxnChg>
      </pc:sldChg>
      <pc:sldChg chg="modSp mod">
        <pc:chgData name="이용환/선임/ES한국SE팀" userId="d7f327e1-30c2-4dad-85fa-5eeaed5e6f95" providerId="ADAL" clId="{F75EF139-BF6A-4C67-ABAB-F23328583309}" dt="2025-12-31T03:53:37.685" v="28" actId="20577"/>
        <pc:sldMkLst>
          <pc:docMk/>
          <pc:sldMk cId="1403887701" sldId="658"/>
        </pc:sldMkLst>
        <pc:graphicFrameChg chg="modGraphic">
          <ac:chgData name="이용환/선임/ES한국SE팀" userId="d7f327e1-30c2-4dad-85fa-5eeaed5e6f95" providerId="ADAL" clId="{F75EF139-BF6A-4C67-ABAB-F23328583309}" dt="2025-12-31T03:53:37.685" v="28" actId="20577"/>
          <ac:graphicFrameMkLst>
            <pc:docMk/>
            <pc:sldMk cId="1403887701" sldId="658"/>
            <ac:graphicFrameMk id="2" creationId="{45EFE265-2507-CF5F-AE78-FCBC1EB6E6F9}"/>
          </ac:graphicFrameMkLst>
        </pc:graphicFrameChg>
      </pc:sldChg>
      <pc:sldChg chg="add">
        <pc:chgData name="이용환/선임/ES한국SE팀" userId="d7f327e1-30c2-4dad-85fa-5eeaed5e6f95" providerId="ADAL" clId="{F75EF139-BF6A-4C67-ABAB-F23328583309}" dt="2025-12-31T04:17:03.397" v="36"/>
        <pc:sldMkLst>
          <pc:docMk/>
          <pc:sldMk cId="2027192681" sldId="659"/>
        </pc:sldMkLst>
      </pc:sldChg>
    </pc:docChg>
  </pc:docChgLst>
  <pc:docChgLst>
    <pc:chgData name="이용환/선임/ES한국SE팀" userId="d7f327e1-30c2-4dad-85fa-5eeaed5e6f95" providerId="ADAL" clId="{555DBF6D-539B-46A2-AC60-1A1489C269DD}"/>
    <pc:docChg chg="undo custSel delSld modSld">
      <pc:chgData name="이용환/선임/ES한국SE팀" userId="d7f327e1-30c2-4dad-85fa-5eeaed5e6f95" providerId="ADAL" clId="{555DBF6D-539B-46A2-AC60-1A1489C269DD}" dt="2026-01-15T03:12:21.728" v="20" actId="20577"/>
      <pc:docMkLst>
        <pc:docMk/>
      </pc:docMkLst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3269821835" sldId="569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1353213998" sldId="611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3905625042" sldId="645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2496423941" sldId="646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1023641034" sldId="647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1709157868" sldId="648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4171899631" sldId="649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801547437" sldId="650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114335509" sldId="651"/>
        </pc:sldMkLst>
      </pc:sldChg>
      <pc:sldChg chg="delSp modSp mod">
        <pc:chgData name="이용환/선임/ES한국SE팀" userId="d7f327e1-30c2-4dad-85fa-5eeaed5e6f95" providerId="ADAL" clId="{555DBF6D-539B-46A2-AC60-1A1489C269DD}" dt="2026-01-15T03:12:21.728" v="20" actId="20577"/>
        <pc:sldMkLst>
          <pc:docMk/>
          <pc:sldMk cId="2371143994" sldId="652"/>
        </pc:sldMkLst>
        <pc:spChg chg="mod">
          <ac:chgData name="이용환/선임/ES한국SE팀" userId="d7f327e1-30c2-4dad-85fa-5eeaed5e6f95" providerId="ADAL" clId="{555DBF6D-539B-46A2-AC60-1A1489C269DD}" dt="2026-01-15T03:12:21.728" v="20" actId="20577"/>
          <ac:spMkLst>
            <pc:docMk/>
            <pc:sldMk cId="2371143994" sldId="652"/>
            <ac:spMk id="7" creationId="{76EA447F-567F-AACB-63F4-FB1B7387C3D4}"/>
          </ac:spMkLst>
        </pc:spChg>
        <pc:spChg chg="del">
          <ac:chgData name="이용환/선임/ES한국SE팀" userId="d7f327e1-30c2-4dad-85fa-5eeaed5e6f95" providerId="ADAL" clId="{555DBF6D-539B-46A2-AC60-1A1489C269DD}" dt="2026-01-15T03:12:02.555" v="1" actId="478"/>
          <ac:spMkLst>
            <pc:docMk/>
            <pc:sldMk cId="2371143994" sldId="652"/>
            <ac:spMk id="14" creationId="{1442ADE0-9C44-0BEC-47CA-DFC1442F153F}"/>
          </ac:spMkLst>
        </pc:spChg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3233390460" sldId="653"/>
        </pc:sldMkLst>
      </pc:sldChg>
      <pc:sldChg chg="del">
        <pc:chgData name="이용환/선임/ES한국SE팀" userId="d7f327e1-30c2-4dad-85fa-5eeaed5e6f95" providerId="ADAL" clId="{555DBF6D-539B-46A2-AC60-1A1489C269DD}" dt="2026-01-15T03:11:55.386" v="0" actId="47"/>
        <pc:sldMkLst>
          <pc:docMk/>
          <pc:sldMk cId="2027192681" sldId="6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9" y="1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0B7FCCAB-EF82-43BF-9B6B-D54F0FFCC708}" type="datetimeFigureOut">
              <a:rPr lang="ko-KR" altLang="en-US" smtClean="0"/>
              <a:t>2026-10-23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6" rIns="91431" bIns="45716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1" y="4721186"/>
            <a:ext cx="5445760" cy="4472702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6967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601689F5-6BA1-4C92-8339-2CE4B1023F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9228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42"/>
            <a:ext cx="84201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4250596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95300" y="1600204"/>
            <a:ext cx="89154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503217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488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25"/>
          <p:cNvCxnSpPr/>
          <p:nvPr userDrawn="1"/>
        </p:nvCxnSpPr>
        <p:spPr>
          <a:xfrm>
            <a:off x="275823" y="589880"/>
            <a:ext cx="9359173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23"/>
          <p:cNvSpPr/>
          <p:nvPr userDrawn="1"/>
        </p:nvSpPr>
        <p:spPr>
          <a:xfrm>
            <a:off x="277244" y="589892"/>
            <a:ext cx="828000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latinLnBrk="0" hangingPunct="0"/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740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12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eg"/><Relationship Id="rId11" Type="http://schemas.openxmlformats.org/officeDocument/2006/relationships/image" Target="../media/image8.jpeg"/><Relationship Id="rId5" Type="http://schemas.microsoft.com/office/2007/relationships/hdphoto" Target="../media/hdphoto2.wdp"/><Relationship Id="rId10" Type="http://schemas.openxmlformats.org/officeDocument/2006/relationships/image" Target="../media/image7.jpe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099E62-20DD-23CD-BBB2-CF344F80C9E3}"/>
              </a:ext>
            </a:extLst>
          </p:cNvPr>
          <p:cNvSpPr txBox="1"/>
          <p:nvPr/>
        </p:nvSpPr>
        <p:spPr>
          <a:xfrm>
            <a:off x="416496" y="788036"/>
            <a:ext cx="660650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■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기본 설치비용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 1.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바스에어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:  80,000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 2.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바스에어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&amp;</a:t>
            </a:r>
            <a:r>
              <a:rPr lang="ko-KR" altLang="en-US" sz="1000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배기팬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조합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: 110,000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원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endParaRPr lang="ko-KR" altLang="en-US" sz="10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EA447F-567F-AACB-63F4-FB1B7387C3D4}"/>
              </a:ext>
            </a:extLst>
          </p:cNvPr>
          <p:cNvSpPr txBox="1"/>
          <p:nvPr/>
        </p:nvSpPr>
        <p:spPr>
          <a:xfrm>
            <a:off x="498000" y="4824000"/>
            <a:ext cx="3600000" cy="2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 → 구독의 경우 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1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회에 한하여 이전 설치 유상 지원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(</a:t>
            </a:r>
            <a:r>
              <a:rPr lang="ko-KR" altLang="en-US" sz="1000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판토스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36BA1F28-A414-EADA-B7AF-D04B4884E59F}"/>
              </a:ext>
            </a:extLst>
          </p:cNvPr>
          <p:cNvSpPr/>
          <p:nvPr/>
        </p:nvSpPr>
        <p:spPr bwMode="auto">
          <a:xfrm>
            <a:off x="571122" y="5546716"/>
            <a:ext cx="1556026" cy="25609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이전설치 신청</a:t>
            </a:r>
            <a:endParaRPr kumimoji="1" lang="en-US" altLang="ko-KR" sz="105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9" name="화살표: 오각형 8">
            <a:extLst>
              <a:ext uri="{FF2B5EF4-FFF2-40B4-BE49-F238E27FC236}">
                <a16:creationId xmlns:a16="http://schemas.microsoft.com/office/drawing/2014/main" id="{1BCF8759-8964-F727-E511-D781F50C9F0B}"/>
              </a:ext>
            </a:extLst>
          </p:cNvPr>
          <p:cNvSpPr/>
          <p:nvPr/>
        </p:nvSpPr>
        <p:spPr bwMode="auto">
          <a:xfrm>
            <a:off x="2193590" y="5546719"/>
            <a:ext cx="1556026" cy="25609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일정 조율 및 예약</a:t>
            </a:r>
          </a:p>
        </p:txBody>
      </p:sp>
      <p:sp>
        <p:nvSpPr>
          <p:cNvPr id="10" name="화살표: 오각형 9">
            <a:extLst>
              <a:ext uri="{FF2B5EF4-FFF2-40B4-BE49-F238E27FC236}">
                <a16:creationId xmlns:a16="http://schemas.microsoft.com/office/drawing/2014/main" id="{4424C361-B50F-97F4-B08C-534E578D3E92}"/>
              </a:ext>
            </a:extLst>
          </p:cNvPr>
          <p:cNvSpPr/>
          <p:nvPr/>
        </p:nvSpPr>
        <p:spPr bwMode="auto">
          <a:xfrm>
            <a:off x="3815398" y="5546718"/>
            <a:ext cx="1556026" cy="25609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철거</a:t>
            </a:r>
            <a:r>
              <a:rPr kumimoji="1" lang="en-US" altLang="ko-K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&amp;</a:t>
            </a:r>
            <a:r>
              <a:rPr kumimoji="1" lang="ko-KR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설치</a:t>
            </a:r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0B39AC08-26DE-3FDA-E18D-FF9654234A7E}"/>
              </a:ext>
            </a:extLst>
          </p:cNvPr>
          <p:cNvSpPr/>
          <p:nvPr/>
        </p:nvSpPr>
        <p:spPr bwMode="auto">
          <a:xfrm>
            <a:off x="5433590" y="5546716"/>
            <a:ext cx="1589410" cy="256097"/>
          </a:xfrm>
          <a:prstGeom prst="homePlate">
            <a:avLst/>
          </a:prstGeom>
          <a:solidFill>
            <a:schemeClr val="bg1">
              <a:lumMod val="95000"/>
            </a:schemeClr>
          </a:solidFill>
          <a:ln w="31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ko-KR" altLang="en-US" sz="105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시운전</a:t>
            </a:r>
            <a:r>
              <a:rPr kumimoji="1" lang="en-US" altLang="ko-KR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&amp;</a:t>
            </a:r>
            <a:r>
              <a:rPr kumimoji="1" lang="ko-KR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Narrow" panose="020B0606020202030204" pitchFamily="34" charset="0"/>
                <a:ea typeface="LG스마트체 Regular" panose="020B0600000101010101" pitchFamily="50" charset="-127"/>
              </a:rPr>
              <a:t>고객인도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589D66-6763-0054-D5E0-86919C0034F7}"/>
              </a:ext>
            </a:extLst>
          </p:cNvPr>
          <p:cNvSpPr txBox="1"/>
          <p:nvPr/>
        </p:nvSpPr>
        <p:spPr>
          <a:xfrm>
            <a:off x="525439" y="5802813"/>
            <a:ext cx="23621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800" dirty="0">
                <a:solidFill>
                  <a:srgbClr val="006C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1544-7777</a:t>
            </a:r>
          </a:p>
          <a:p>
            <a:r>
              <a:rPr lang="ko-KR" altLang="en-US" sz="800" dirty="0" err="1">
                <a:solidFill>
                  <a:srgbClr val="006C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판토스</a:t>
            </a:r>
            <a:r>
              <a:rPr lang="ko-KR" altLang="en-US" sz="800" dirty="0">
                <a:solidFill>
                  <a:srgbClr val="006C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홈페이지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5A6D7D-0670-296E-9F95-596F817925E5}"/>
              </a:ext>
            </a:extLst>
          </p:cNvPr>
          <p:cNvSpPr txBox="1"/>
          <p:nvPr/>
        </p:nvSpPr>
        <p:spPr>
          <a:xfrm>
            <a:off x="1359480" y="4608822"/>
            <a:ext cx="19083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800" dirty="0">
                <a:solidFill>
                  <a:srgbClr val="006C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 이전에 따른 천장복구는 고객부담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3C939F-4A62-72BF-6F6A-6BB37A841995}"/>
              </a:ext>
            </a:extLst>
          </p:cNvPr>
          <p:cNvSpPr txBox="1"/>
          <p:nvPr/>
        </p:nvSpPr>
        <p:spPr>
          <a:xfrm>
            <a:off x="419880" y="4583377"/>
            <a:ext cx="1343478" cy="2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■</a:t>
            </a:r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구독 이전설치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" name="제목 1">
            <a:extLst>
              <a:ext uri="{FF2B5EF4-FFF2-40B4-BE49-F238E27FC236}">
                <a16:creationId xmlns:a16="http://schemas.microsoft.com/office/drawing/2014/main" id="{D2F2D823-BDC5-EA47-FC8A-0F22CDD2C62A}"/>
              </a:ext>
            </a:extLst>
          </p:cNvPr>
          <p:cNvSpPr txBox="1">
            <a:spLocks/>
          </p:cNvSpPr>
          <p:nvPr/>
        </p:nvSpPr>
        <p:spPr bwMode="auto">
          <a:xfrm>
            <a:off x="200472" y="111974"/>
            <a:ext cx="5498594" cy="3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9pPr>
          </a:lstStyle>
          <a:p>
            <a:pPr algn="l"/>
            <a:r>
              <a:rPr lang="ko-KR" altLang="en-US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기본</a:t>
            </a:r>
            <a:r>
              <a:rPr lang="en-US" altLang="ko-KR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추가</a:t>
            </a:r>
            <a:r>
              <a:rPr lang="en-US" altLang="ko-KR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이전 설치 가이드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4DA102-D426-D48A-CE61-AC5CCE95E18D}"/>
              </a:ext>
            </a:extLst>
          </p:cNvPr>
          <p:cNvSpPr txBox="1"/>
          <p:nvPr/>
        </p:nvSpPr>
        <p:spPr>
          <a:xfrm>
            <a:off x="453000" y="5298236"/>
            <a:ext cx="207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※</a:t>
            </a:r>
            <a:r>
              <a:rPr lang="ko-KR" altLang="en-US" sz="10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신청 절차 및 프로세스</a:t>
            </a:r>
            <a:endParaRPr lang="en-US" altLang="ko-KR" sz="1000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B1C89DC6-FF01-9863-0C13-10F967C95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0586325"/>
              </p:ext>
            </p:extLst>
          </p:nvPr>
        </p:nvGraphicFramePr>
        <p:xfrm>
          <a:off x="497999" y="1562244"/>
          <a:ext cx="6435001" cy="2963372"/>
        </p:xfrm>
        <a:graphic>
          <a:graphicData uri="http://schemas.openxmlformats.org/drawingml/2006/table">
            <a:tbl>
              <a:tblPr/>
              <a:tblGrid>
                <a:gridCol w="1150330">
                  <a:extLst>
                    <a:ext uri="{9D8B030D-6E8A-4147-A177-3AD203B41FA5}">
                      <a16:colId xmlns:a16="http://schemas.microsoft.com/office/drawing/2014/main" val="1475069176"/>
                    </a:ext>
                  </a:extLst>
                </a:gridCol>
                <a:gridCol w="862747">
                  <a:extLst>
                    <a:ext uri="{9D8B030D-6E8A-4147-A177-3AD203B41FA5}">
                      <a16:colId xmlns:a16="http://schemas.microsoft.com/office/drawing/2014/main" val="2540239908"/>
                    </a:ext>
                  </a:extLst>
                </a:gridCol>
                <a:gridCol w="862747">
                  <a:extLst>
                    <a:ext uri="{9D8B030D-6E8A-4147-A177-3AD203B41FA5}">
                      <a16:colId xmlns:a16="http://schemas.microsoft.com/office/drawing/2014/main" val="766668730"/>
                    </a:ext>
                  </a:extLst>
                </a:gridCol>
                <a:gridCol w="3559177">
                  <a:extLst>
                    <a:ext uri="{9D8B030D-6E8A-4147-A177-3AD203B41FA5}">
                      <a16:colId xmlns:a16="http://schemas.microsoft.com/office/drawing/2014/main" val="1742659851"/>
                    </a:ext>
                  </a:extLst>
                </a:gridCol>
              </a:tblGrid>
              <a:tr h="329622">
                <a:tc gridSpan="3">
                  <a:txBody>
                    <a:bodyPr/>
                    <a:lstStyle/>
                    <a:p>
                      <a:pPr fontAlgn="base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■ 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LG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바스에어시스템 추가설치비 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ase"/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[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단위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: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원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VAT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포함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]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104099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구분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단위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비용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094116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신규 타공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4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면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개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기존 환풍기 위치 변경으로 인한 추가 타공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7423062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덕트 추가 및 교체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1M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기존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덕트의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노후 및 연장 작업 필요 시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171416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레듀샤</a:t>
                      </a:r>
                      <a:endParaRPr lang="ko-KR" altLang="en-US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개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5,000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기존 덕트 크기 다를 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부식되지 않는 재질의 부자재 사용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9103040"/>
                  </a:ext>
                </a:extLst>
              </a:tr>
              <a:tr h="263375">
                <a:tc rowSpan="2"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콘센트 설치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7,000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기존 커넥터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전선타입 → 신규 콘센트 설치</a:t>
                      </a:r>
                      <a:b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</a:b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(2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듀얼배기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연결 시 설치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algn="l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앞쪽 커버와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뒤쪽 케이스 있는 방우 콘센트 사용</a:t>
                      </a:r>
                      <a:endParaRPr lang="en-US" altLang="ko-KR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7382220"/>
                  </a:ext>
                </a:extLst>
              </a:tr>
              <a:tr h="2633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800033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전원선 연장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건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세대 內 천장 전원선이 짧은 경우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51941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천장 보강 작업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식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20,000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M-bar (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경량철골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를 절단 시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천장 처짐 발생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우려시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1788786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점검구 설치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개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50,000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바스에어시스템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이전 설치시 욕실 천장 마감용 점검구 설치</a:t>
                      </a:r>
                      <a:endParaRPr lang="en-US" altLang="ko-KR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734936"/>
                  </a:ext>
                </a:extLst>
              </a:tr>
              <a:tr h="263375">
                <a:tc>
                  <a:txBody>
                    <a:bodyPr/>
                    <a:lstStyle/>
                    <a:p>
                      <a:pPr algn="ctr" fontAlgn="base"/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기존 제품 재설치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대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altLang="ko-KR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10,000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바스에어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시스템 이전 설치시 기존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배기팬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덕트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연결 설치</a:t>
                      </a:r>
                      <a:endParaRPr lang="en-US" altLang="ko-KR" sz="1000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903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1143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45EFE265-2507-CF5F-AE78-FCBC1EB6E6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536744"/>
              </p:ext>
            </p:extLst>
          </p:nvPr>
        </p:nvGraphicFramePr>
        <p:xfrm>
          <a:off x="497999" y="962136"/>
          <a:ext cx="8910002" cy="5934092"/>
        </p:xfrm>
        <a:graphic>
          <a:graphicData uri="http://schemas.openxmlformats.org/drawingml/2006/table">
            <a:tbl>
              <a:tblPr/>
              <a:tblGrid>
                <a:gridCol w="450001">
                  <a:extLst>
                    <a:ext uri="{9D8B030D-6E8A-4147-A177-3AD203B41FA5}">
                      <a16:colId xmlns:a16="http://schemas.microsoft.com/office/drawing/2014/main" val="41590641"/>
                    </a:ext>
                  </a:extLst>
                </a:gridCol>
                <a:gridCol w="375703">
                  <a:extLst>
                    <a:ext uri="{9D8B030D-6E8A-4147-A177-3AD203B41FA5}">
                      <a16:colId xmlns:a16="http://schemas.microsoft.com/office/drawing/2014/main" val="4157692312"/>
                    </a:ext>
                  </a:extLst>
                </a:gridCol>
                <a:gridCol w="839297">
                  <a:extLst>
                    <a:ext uri="{9D8B030D-6E8A-4147-A177-3AD203B41FA5}">
                      <a16:colId xmlns:a16="http://schemas.microsoft.com/office/drawing/2014/main" val="1143591496"/>
                    </a:ext>
                  </a:extLst>
                </a:gridCol>
                <a:gridCol w="2268339">
                  <a:extLst>
                    <a:ext uri="{9D8B030D-6E8A-4147-A177-3AD203B41FA5}">
                      <a16:colId xmlns:a16="http://schemas.microsoft.com/office/drawing/2014/main" val="2416967073"/>
                    </a:ext>
                  </a:extLst>
                </a:gridCol>
                <a:gridCol w="4976662">
                  <a:extLst>
                    <a:ext uri="{9D8B030D-6E8A-4147-A177-3AD203B41FA5}">
                      <a16:colId xmlns:a16="http://schemas.microsoft.com/office/drawing/2014/main" val="1501901504"/>
                    </a:ext>
                  </a:extLst>
                </a:gridCol>
              </a:tblGrid>
              <a:tr h="246695">
                <a:tc gridSpan="3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항목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목적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D9D9D9"/>
                          </a:highlight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참고 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151571"/>
                  </a:ext>
                </a:extLst>
              </a:tr>
              <a:tr h="618951">
                <a:tc row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콘센트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기존 설치된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배기팬의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전원 연결 방식이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콘센트가 아닐 경우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바스에어시스템 단독 시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- 250V, 16A KC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인증을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받은 습기 차단용 방수 커버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화장실용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IP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등급 제품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반드시 사용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2610339"/>
                  </a:ext>
                </a:extLst>
              </a:tr>
              <a:tr h="61895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2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기존 설치된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배기팬의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전원 연결 방식이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콘센트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가 아닐 경우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바스에어시스템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+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배기팬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조합 설치 시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- 250V, 16A KC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인증을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받은 습기 차단용 방수 커버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화장실용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IP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등급 제품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를 반드시 사용 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4160511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레듀샤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덕트의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구경이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Ø 100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가 아닐 경우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 덕트 구경에 적합한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레듀샤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사용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: Ø 100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Ø 75 , Ø 100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↔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Ø 125)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제품의 배기 덕트 구경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(Ø 100)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보다 작은 구경의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덕트에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연결할 경우 소음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진동의 원인이 될 수 있음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2885704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보강목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천장 처짐 우려 시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천장 프레임과 환풍기 접촉부에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보강목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각재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플라스틱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금속 보강 프레임 등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을 설치하여 하중을 구조체로 전달하고 천장 처짐을 방지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204307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보강목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고정나사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제품 및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보강목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고정 나사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판넬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+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천장면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구조물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 +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보강목을 견고히 고정할 수 있는 길이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38mm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이상의 나사 적용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875885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서스밴드</a:t>
                      </a: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체결용 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-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고정용 서브밴드가 추가로 필요시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본체박스에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서스밴드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개 기본 동봉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- Ø 100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바스에어시스템 배기구 고정용으로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,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배기구를 안정적으로 고정할 수 있도록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녹이 발생하지 않는 재질의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서스밴드를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사용할 것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2645115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알루미늄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테이프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누기 방지 및 체결용 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- Ø 100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배기덕트와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바스에어시스템 배기구 연결부의 누기 방지 및 접합부 고정을 위해 알루미늄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테이프를 사용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9612918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추가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주름관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　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욕실공기를 외부로 배출 통로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추가로 필요시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본체박스에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Ø 100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1m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기본 동봉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Ø 100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규격의 주름관을 사용하여 배기 통로를 만들어 원활한 배기 성능 확보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배기덕트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 연장 시 누기가 발생하지 않도록 주의할 것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755212"/>
                  </a:ext>
                </a:extLst>
              </a:tr>
              <a:tr h="618951">
                <a:tc gridSpan="2"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점검구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  <a:ea typeface="LG스마트체 Regular" panose="020B0600000101010101" pitchFamily="50" charset="-127"/>
                      </a:endParaRP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20000"/>
                        </a:lnSpc>
                      </a:pP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제품 이전 설치 시 욕실천장 마감용</a:t>
                      </a:r>
                    </a:p>
                  </a:txBody>
                  <a:tcPr marL="4269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재질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: ABS, 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사이즈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: 400mm * 400mm(or 450mm * 450mm)</a:t>
                      </a:r>
                    </a:p>
                    <a:p>
                      <a:pPr algn="l" fontAlgn="ctr">
                        <a:lnSpc>
                          <a:spcPct val="120000"/>
                        </a:lnSpc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-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  <a:ea typeface="LG스마트체 Regular" panose="020B0600000101010101" pitchFamily="50" charset="-127"/>
                        </a:rPr>
                        <a:t>바스에어시스템 이전 설치 시 욕실천장 마감용 점검구 설치 </a:t>
                      </a:r>
                    </a:p>
                  </a:txBody>
                  <a:tcPr marL="36000" marR="4269" marT="426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6823771"/>
                  </a:ext>
                </a:extLst>
              </a:tr>
            </a:tbl>
          </a:graphicData>
        </a:graphic>
      </p:graphicFrame>
      <p:pic>
        <p:nvPicPr>
          <p:cNvPr id="1025" name="Picture 1">
            <a:extLst>
              <a:ext uri="{FF2B5EF4-FFF2-40B4-BE49-F238E27FC236}">
                <a16:creationId xmlns:a16="http://schemas.microsoft.com/office/drawing/2014/main" id="{62F7DB0F-0AFE-553C-309D-8F14DE59F1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091" b="89394" l="9302" r="89922">
                        <a14:foregroundMark x1="27132" y1="9091" x2="27132" y2="9091"/>
                        <a14:backgroundMark x1="45736" y1="88636" x2="62016" y2="787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22" r="9538" b="8189"/>
          <a:stretch/>
        </p:blipFill>
        <p:spPr bwMode="auto">
          <a:xfrm>
            <a:off x="1431887" y="1238814"/>
            <a:ext cx="570068" cy="5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ED53A2C-6636-CE52-E5BC-2A0D2C496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545" b="89394" l="9924" r="89313">
                        <a14:foregroundMark x1="37405" y1="9091" x2="37405" y2="9091"/>
                        <a14:foregroundMark x1="32061" y1="4545" x2="32061" y2="4545"/>
                        <a14:backgroundMark x1="56489" y1="76515" x2="56489" y2="76515"/>
                        <a14:backgroundMark x1="61832" y1="69697" x2="61832" y2="69697"/>
                        <a14:backgroundMark x1="63359" y1="66667" x2="63359" y2="6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925" b="10832"/>
          <a:stretch/>
        </p:blipFill>
        <p:spPr bwMode="auto">
          <a:xfrm>
            <a:off x="1443000" y="1834728"/>
            <a:ext cx="539999" cy="577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3708A1E3-591D-FA79-5C7E-13EED356C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00" y="2465385"/>
            <a:ext cx="652669" cy="54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4E40DF5-8EF3-86E0-80C4-0175EBEAB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721" y="3137391"/>
            <a:ext cx="640734" cy="51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D7DBBD40-C60C-B5C9-2BEF-D33A7E29A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484" y="3721487"/>
            <a:ext cx="788882" cy="51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95E476D-B66F-258A-FEBF-1F7FD3996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118" y="4393190"/>
            <a:ext cx="743882" cy="42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80452940-6CE9-84E4-CCF0-D7316A84BA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866" y="5004354"/>
            <a:ext cx="515134" cy="494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047CE418-B201-0385-E5D8-1F73D792C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888" y="5616743"/>
            <a:ext cx="599874" cy="47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55D1B4-52D3-348C-3DC1-BECE0E3E94B9}"/>
              </a:ext>
            </a:extLst>
          </p:cNvPr>
          <p:cNvSpPr txBox="1"/>
          <p:nvPr/>
        </p:nvSpPr>
        <p:spPr>
          <a:xfrm>
            <a:off x="408000" y="639000"/>
            <a:ext cx="6606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■</a:t>
            </a:r>
            <a:r>
              <a:rPr lang="en-US" altLang="ko-KR" sz="14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400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바스에어시스템 설치 추가 부자재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56D141E-3112-F0C9-A63E-6E2AE75A9AD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99038" y="6219000"/>
            <a:ext cx="602917" cy="536211"/>
          </a:xfrm>
          <a:prstGeom prst="rect">
            <a:avLst/>
          </a:prstGeom>
        </p:spPr>
      </p:pic>
      <p:sp>
        <p:nvSpPr>
          <p:cNvPr id="3" name="제목 1">
            <a:extLst>
              <a:ext uri="{FF2B5EF4-FFF2-40B4-BE49-F238E27FC236}">
                <a16:creationId xmlns:a16="http://schemas.microsoft.com/office/drawing/2014/main" id="{1E393199-5A9F-9CFF-5823-1C6289CC9E18}"/>
              </a:ext>
            </a:extLst>
          </p:cNvPr>
          <p:cNvSpPr txBox="1">
            <a:spLocks/>
          </p:cNvSpPr>
          <p:nvPr/>
        </p:nvSpPr>
        <p:spPr bwMode="auto">
          <a:xfrm>
            <a:off x="200472" y="111974"/>
            <a:ext cx="5498594" cy="3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굴림" charset="-127"/>
                <a:ea typeface="굴림" charset="-127"/>
              </a:defRPr>
            </a:lvl9pPr>
          </a:lstStyle>
          <a:p>
            <a:pPr algn="l"/>
            <a:r>
              <a:rPr lang="ko-KR" altLang="en-US" sz="2000" b="1" kern="0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설치 추가 부자재 리스트</a:t>
            </a:r>
          </a:p>
        </p:txBody>
      </p:sp>
    </p:spTree>
    <p:extLst>
      <p:ext uri="{BB962C8B-B14F-4D97-AF65-F5344CB8AC3E}">
        <p14:creationId xmlns:p14="http://schemas.microsoft.com/office/powerpoint/2010/main" val="1403887701"/>
      </p:ext>
    </p:extLst>
  </p:cSld>
  <p:clrMapOvr>
    <a:masterClrMapping/>
  </p:clrMapOvr>
</p:sld>
</file>

<file path=ppt/theme/theme1.xml><?xml version="1.0" encoding="utf-8"?>
<a:theme xmlns:a="http://schemas.openxmlformats.org/drawingml/2006/main" name="1_標準デザイン">
  <a:themeElements>
    <a:clrScheme name="1_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標準デザイン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175" cap="flat" cmpd="sng" algn="ctr">
          <a:solidFill>
            <a:schemeClr val="bg1">
              <a:lumMod val="50000"/>
            </a:schemeClr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1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돋움" pitchFamily="50" charset="-127"/>
          </a:defRPr>
        </a:defPPr>
      </a:lstStyle>
    </a:spDef>
    <a:lnDef>
      <a:spPr bwMode="auto">
        <a:noFill/>
        <a:ln w="3175" cap="flat" cmpd="sng" algn="ctr">
          <a:solidFill>
            <a:schemeClr val="bg1">
              <a:lumMod val="75000"/>
            </a:schemeClr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</a:objectDefaults>
  <a:extraClrSchemeLst>
    <a:extraClrScheme>
      <a:clrScheme name="1_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標準デザイン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標準デザイン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172366</TotalTime>
  <Words>546</Words>
  <Application>Microsoft Office PowerPoint</Application>
  <PresentationFormat>A4 용지(210x297mm)</PresentationFormat>
  <Paragraphs>112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LG스마트체 Regular</vt:lpstr>
      <vt:lpstr>굴림</vt:lpstr>
      <vt:lpstr>맑은 고딕</vt:lpstr>
      <vt:lpstr>Arial</vt:lpstr>
      <vt:lpstr>Arial Narrow</vt:lpstr>
      <vt:lpstr>Calibri</vt:lpstr>
      <vt:lpstr>1_標準デザイン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user</cp:lastModifiedBy>
  <cp:revision>4707</cp:revision>
  <cp:lastPrinted>2024-08-02T03:50:39Z</cp:lastPrinted>
  <dcterms:created xsi:type="dcterms:W3CDTF">2006-10-05T04:04:58Z</dcterms:created>
  <dcterms:modified xsi:type="dcterms:W3CDTF">2026-10-23T04:23:14Z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2025-08-21T07:07:17Z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fde5c46e-9df6-43bf-8775-3fe643b14232</vt:lpwstr>
  </property>
  <property fmtid="{D5CDD505-2E9C-101B-9397-08002B2CF9AE}" pid="8" name="MSIP_Label_cc6ed9fc-fefc-4a0c-a6d6-10cf236c0d4f_ContentBits">
    <vt:lpwstr>1</vt:lpwstr>
  </property>
  <property fmtid="{D5CDD505-2E9C-101B-9397-08002B2CF9AE}" pid="9" name="ClassificationContentMarkingHeaderLocations">
    <vt:lpwstr>3_Office 테마:6\1_標準デザイン:3</vt:lpwstr>
  </property>
  <property fmtid="{D5CDD505-2E9C-101B-9397-08002B2CF9AE}" pid="10" name="ClassificationContentMarkingHeaderText">
    <vt:lpwstr>LGE Internal Use Only</vt:lpwstr>
  </property>
</Properties>
</file>